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8" r:id="rId10"/>
    <p:sldId id="263" r:id="rId11"/>
    <p:sldId id="270" r:id="rId12"/>
    <p:sldId id="264" r:id="rId13"/>
    <p:sldId id="265" r:id="rId14"/>
    <p:sldId id="266" r:id="rId15"/>
    <p:sldId id="267" r:id="rId16"/>
    <p:sldId id="271" r:id="rId1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4F87"/>
    <a:srgbClr val="FFC5B7"/>
    <a:srgbClr val="FF6600"/>
    <a:srgbClr val="FF5D37"/>
    <a:srgbClr val="FF7A5B"/>
    <a:srgbClr val="4C2600"/>
    <a:srgbClr val="543E20"/>
    <a:srgbClr val="7E3F00"/>
    <a:srgbClr val="542A00"/>
    <a:srgbClr val="A452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C98E-2C2A-40C3-8CFF-A225170EF295}" type="datetimeFigureOut">
              <a:rPr lang="sk-SK" smtClean="0"/>
              <a:pPr/>
              <a:t>12. 3. 2021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B790-05F6-45BF-87F1-81184162999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C98E-2C2A-40C3-8CFF-A225170EF295}" type="datetimeFigureOut">
              <a:rPr lang="sk-SK" smtClean="0"/>
              <a:pPr/>
              <a:t>12. 3. 2021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B790-05F6-45BF-87F1-81184162999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C98E-2C2A-40C3-8CFF-A225170EF295}" type="datetimeFigureOut">
              <a:rPr lang="sk-SK" smtClean="0"/>
              <a:pPr/>
              <a:t>12. 3. 2021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B790-05F6-45BF-87F1-81184162999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C98E-2C2A-40C3-8CFF-A225170EF295}" type="datetimeFigureOut">
              <a:rPr lang="sk-SK" smtClean="0"/>
              <a:pPr/>
              <a:t>12. 3. 2021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B790-05F6-45BF-87F1-81184162999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C98E-2C2A-40C3-8CFF-A225170EF295}" type="datetimeFigureOut">
              <a:rPr lang="sk-SK" smtClean="0"/>
              <a:pPr/>
              <a:t>12. 3. 2021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B790-05F6-45BF-87F1-81184162999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C98E-2C2A-40C3-8CFF-A225170EF295}" type="datetimeFigureOut">
              <a:rPr lang="sk-SK" smtClean="0"/>
              <a:pPr/>
              <a:t>12. 3. 2021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B790-05F6-45BF-87F1-81184162999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C98E-2C2A-40C3-8CFF-A225170EF295}" type="datetimeFigureOut">
              <a:rPr lang="sk-SK" smtClean="0"/>
              <a:pPr/>
              <a:t>12. 3. 2021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B790-05F6-45BF-87F1-81184162999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C98E-2C2A-40C3-8CFF-A225170EF295}" type="datetimeFigureOut">
              <a:rPr lang="sk-SK" smtClean="0"/>
              <a:pPr/>
              <a:t>12. 3. 2021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B790-05F6-45BF-87F1-81184162999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C98E-2C2A-40C3-8CFF-A225170EF295}" type="datetimeFigureOut">
              <a:rPr lang="sk-SK" smtClean="0"/>
              <a:pPr/>
              <a:t>12. 3. 2021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B790-05F6-45BF-87F1-81184162999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C98E-2C2A-40C3-8CFF-A225170EF295}" type="datetimeFigureOut">
              <a:rPr lang="sk-SK" smtClean="0"/>
              <a:pPr/>
              <a:t>12. 3. 2021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B790-05F6-45BF-87F1-81184162999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C98E-2C2A-40C3-8CFF-A225170EF295}" type="datetimeFigureOut">
              <a:rPr lang="sk-SK" smtClean="0"/>
              <a:pPr/>
              <a:t>12. 3. 2021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B790-05F6-45BF-87F1-81184162999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4C98E-2C2A-40C3-8CFF-A225170EF295}" type="datetimeFigureOut">
              <a:rPr lang="sk-SK" smtClean="0"/>
              <a:pPr/>
              <a:t>12. 3. 2021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EB790-05F6-45BF-87F1-811841629999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" name="Zástupný symbol obsahu 5" descr="hodin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Obdĺžnik 7"/>
          <p:cNvSpPr/>
          <p:nvPr/>
        </p:nvSpPr>
        <p:spPr>
          <a:xfrm rot="20918655">
            <a:off x="88034" y="4153930"/>
            <a:ext cx="67938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sk-SK" sz="9600" b="1" cap="none" spc="0" dirty="0" smtClean="0">
                <a:ln w="11430">
                  <a:solidFill>
                    <a:srgbClr val="00B0F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ahnschrift Light SemiCondensed" pitchFamily="34" charset="0"/>
              </a:rPr>
              <a:t>Čas na školu?</a:t>
            </a:r>
            <a:endParaRPr lang="sk-SK" sz="9600" b="1" cap="none" spc="0" dirty="0">
              <a:ln w="11430">
                <a:solidFill>
                  <a:srgbClr val="00B0F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Bahnschrift Light SemiCondensed" pitchFamily="34" charset="0"/>
            </a:endParaRPr>
          </a:p>
        </p:txBody>
      </p:sp>
    </p:spTree>
  </p:cSld>
  <p:clrMapOvr>
    <a:masterClrMapping/>
  </p:clrMapOvr>
  <p:transition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20978903">
            <a:off x="-107189" y="372866"/>
            <a:ext cx="8229600" cy="1143000"/>
          </a:xfrm>
        </p:spPr>
        <p:txBody>
          <a:bodyPr>
            <a:normAutofit/>
          </a:bodyPr>
          <a:lstStyle/>
          <a:p>
            <a:r>
              <a:rPr lang="sk-SK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 toľkom učení </a:t>
            </a:r>
            <a:r>
              <a:rPr lang="sk-SK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človek</a:t>
            </a:r>
            <a:r>
              <a:rPr lang="sk-SK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vyhladne. </a:t>
            </a:r>
            <a:endParaRPr lang="sk-SK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700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71536" y="357166"/>
            <a:ext cx="8229600" cy="1143000"/>
          </a:xfrm>
        </p:spPr>
        <p:txBody>
          <a:bodyPr>
            <a:noAutofit/>
          </a:bodyPr>
          <a:lstStyle/>
          <a:p>
            <a:r>
              <a:rPr lang="sk-SK" sz="7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hnschrift SemiCondensed" pitchFamily="34" charset="0"/>
              </a:rPr>
              <a:t>Dobrú chuť! </a:t>
            </a:r>
            <a:endParaRPr lang="sk-SK" sz="7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ahnschrift SemiCondensed" pitchFamily="34" charset="0"/>
            </a:endParaRPr>
          </a:p>
        </p:txBody>
      </p:sp>
      <p:pic>
        <p:nvPicPr>
          <p:cNvPr id="6" name="Obrázok 5" descr="pngwing.co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454" y="357166"/>
            <a:ext cx="1699959" cy="2221236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19960510">
            <a:off x="970928" y="2610195"/>
            <a:ext cx="7503211" cy="2008020"/>
          </a:xfrm>
        </p:spPr>
        <p:txBody>
          <a:bodyPr>
            <a:prstTxWarp prst="textFadeRight">
              <a:avLst/>
            </a:prstTxWarp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sk-SK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Po obedňajšej sieste je opäť chvíľa na pohyb. </a:t>
            </a:r>
            <a:br>
              <a:rPr lang="sk-SK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sk-SK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Vo vode...</a:t>
            </a:r>
            <a:endParaRPr lang="sk-SK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7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Scale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00166" y="5500702"/>
            <a:ext cx="8229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sk-SK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hnschrift Light" pitchFamily="34" charset="0"/>
              </a:rPr>
              <a:t>...alebo na dvore.</a:t>
            </a:r>
            <a:endParaRPr lang="sk-SK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ransition spd="slow" advClick="0" advTm="7000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4786322"/>
            <a:ext cx="8715436" cy="1785950"/>
          </a:xfrm>
          <a:solidFill>
            <a:srgbClr val="4E498D"/>
          </a:solidFill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sk-SK" sz="2800" b="1" cap="all" dirty="0" smtClean="0">
                <a:ln/>
                <a:solidFill>
                  <a:srgbClr val="00990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A cestou zo školy sa nezabudnite staviť v knižnici. </a:t>
            </a:r>
            <a:br>
              <a:rPr lang="sk-SK" sz="2800" b="1" cap="all" dirty="0" smtClean="0">
                <a:ln/>
                <a:solidFill>
                  <a:srgbClr val="009900"/>
                </a:solidFill>
                <a:effectLst>
                  <a:reflection blurRad="10000" stA="55000" endPos="48000" dist="500" dir="5400000" sy="-100000" algn="bl" rotWithShape="0"/>
                </a:effectLst>
              </a:rPr>
            </a:br>
            <a:r>
              <a:rPr lang="sk-SK" sz="2800" b="1" cap="all" dirty="0" smtClean="0">
                <a:ln/>
                <a:solidFill>
                  <a:srgbClr val="00990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Malí, veľkí, ba aj dospelí, každý si vyberie!</a:t>
            </a:r>
            <a:endParaRPr lang="sk-SK" sz="2800" b="1" cap="all" dirty="0">
              <a:ln/>
              <a:solidFill>
                <a:srgbClr val="009900"/>
              </a:solidFill>
              <a:effectLst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1470025"/>
          </a:xfrm>
        </p:spPr>
        <p:txBody>
          <a:bodyPr>
            <a:noAutofit/>
          </a:bodyPr>
          <a:lstStyle/>
          <a:p>
            <a:r>
              <a:rPr lang="sk-SK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hnschrift Light" pitchFamily="34" charset="0"/>
              </a:rPr>
              <a:t>Deň s nami:</a:t>
            </a:r>
            <a:endParaRPr lang="sk-SK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ahnschrift Light" pitchFamily="34" charset="0"/>
            </a:endParaRP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642910" y="1928802"/>
            <a:ext cx="7572428" cy="1752600"/>
          </a:xfrm>
        </p:spPr>
        <p:txBody>
          <a:bodyPr>
            <a:noAutofit/>
          </a:bodyPr>
          <a:lstStyle/>
          <a:p>
            <a:pPr algn="l">
              <a:buFont typeface="Wingdings" pitchFamily="2" charset="2"/>
              <a:buChar char="Ø"/>
            </a:pPr>
            <a:r>
              <a:rPr lang="sk-SK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hnschrift Light" pitchFamily="34" charset="0"/>
              </a:rPr>
              <a:t>6:00 </a:t>
            </a:r>
            <a:r>
              <a:rPr lang="sk-SK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hnschrift Light" pitchFamily="34" charset="0"/>
              </a:rPr>
              <a:t>ŠKD</a:t>
            </a:r>
          </a:p>
          <a:p>
            <a:pPr algn="l">
              <a:buFont typeface="Wingdings" pitchFamily="2" charset="2"/>
              <a:buChar char="Ø"/>
            </a:pPr>
            <a:r>
              <a:rPr lang="sk-SK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hnschrift Light" pitchFamily="34" charset="0"/>
              </a:rPr>
              <a:t>8:00 – 13:30 Vyučovanie</a:t>
            </a:r>
          </a:p>
          <a:p>
            <a:pPr algn="l">
              <a:buFont typeface="Wingdings" pitchFamily="2" charset="2"/>
              <a:buChar char="Ø"/>
            </a:pPr>
            <a:r>
              <a:rPr lang="sk-SK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hnschrift Light" pitchFamily="34" charset="0"/>
              </a:rPr>
              <a:t>11:30 – 14:00 Obed</a:t>
            </a:r>
          </a:p>
          <a:p>
            <a:pPr algn="l">
              <a:buFont typeface="Wingdings" pitchFamily="2" charset="2"/>
              <a:buChar char="Ø"/>
            </a:pPr>
            <a:r>
              <a:rPr lang="sk-SK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hnschrift Light" pitchFamily="34" charset="0"/>
              </a:rPr>
              <a:t>11:40 – 17:00 ŠKD</a:t>
            </a:r>
          </a:p>
          <a:p>
            <a:pPr algn="l">
              <a:buFont typeface="Wingdings" pitchFamily="2" charset="2"/>
              <a:buChar char="Ø"/>
            </a:pPr>
            <a:r>
              <a:rPr lang="sk-SK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hnschrift Light" pitchFamily="34" charset="0"/>
              </a:rPr>
              <a:t>14:00 – 16:00 Krúžková činnosť</a:t>
            </a:r>
            <a:endParaRPr lang="sk-SK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ransition spd="slow" advClick="0" advTm="8000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10" y="4857760"/>
            <a:ext cx="8229600" cy="1143000"/>
          </a:xfrm>
        </p:spPr>
        <p:txBody>
          <a:bodyPr>
            <a:noAutofit/>
          </a:bodyPr>
          <a:lstStyle/>
          <a:p>
            <a:pPr algn="r"/>
            <a:r>
              <a:rPr lang="sk-SK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ahnschrift Light" pitchFamily="34" charset="0"/>
              </a:rPr>
              <a:t>Dúfame, že ste sa u nás cítili výborne a tešíme sa na ďalšie osobné stretnutia.</a:t>
            </a:r>
            <a:endParaRPr lang="sk-SK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ransition spd="slow" advClick="0" advTm="10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3000" t="-1000" r="-1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14282" y="2130425"/>
            <a:ext cx="9144064" cy="1470025"/>
          </a:xfrm>
        </p:spPr>
        <p:txBody>
          <a:bodyPr>
            <a:noAutofit/>
          </a:bodyPr>
          <a:lstStyle/>
          <a:p>
            <a:r>
              <a:rPr lang="sk-SK" sz="7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hnschrift Light SemiCondensed" pitchFamily="34" charset="0"/>
              </a:rPr>
              <a:t>Vstúpte teda k nám </a:t>
            </a:r>
            <a:br>
              <a:rPr lang="sk-SK" sz="7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hnschrift Light SemiCondensed" pitchFamily="34" charset="0"/>
              </a:rPr>
            </a:br>
            <a:r>
              <a:rPr lang="sk-SK" sz="7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hnschrift Light SemiCondensed" pitchFamily="34" charset="0"/>
              </a:rPr>
              <a:t>a cíťte sa tu ako doma.</a:t>
            </a:r>
            <a:endParaRPr lang="sk-SK" sz="7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ahnschrift Light SemiCondensed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ransition spd="slow" advClick="0" advTm="5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0" presetClass="exit" presetSubtype="0" fill="hold" grpId="3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  <p:bldP spid="2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42852"/>
            <a:ext cx="13858972" cy="1143000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sk-SK" sz="54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hnschrift Light SemiCondensed" pitchFamily="34" charset="0"/>
              </a:rPr>
              <a:t>pssssst</a:t>
            </a:r>
            <a:r>
              <a:rPr lang="sk-SK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hnschrift Light SemiCondensed" pitchFamily="34" charset="0"/>
              </a:rPr>
              <a:t>, už zvonilo!</a:t>
            </a:r>
            <a:endParaRPr lang="sk-SK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ahnschrift Light SemiCondensed" pitchFamily="34" charset="0"/>
            </a:endParaRPr>
          </a:p>
        </p:txBody>
      </p:sp>
      <p:pic>
        <p:nvPicPr>
          <p:cNvPr id="3" name="Obrázok 2" descr="IMG_48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ázok 3" descr="P10001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ázok 4" descr="P82800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Obrázok 5" descr="P91301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8646 -0.01365 L -0.2342 -0.013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5143512"/>
            <a:ext cx="8229600" cy="1143000"/>
          </a:xfrm>
        </p:spPr>
        <p:txBody>
          <a:bodyPr>
            <a:noAutofit/>
          </a:bodyPr>
          <a:lstStyle/>
          <a:p>
            <a:r>
              <a:rPr lang="sk-SK" sz="6000" b="1" dirty="0" smtClean="0">
                <a:ln w="24500" cmpd="dbl">
                  <a:solidFill>
                    <a:srgbClr val="92D05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ahnschrift Light SemiCondensed" pitchFamily="34" charset="0"/>
              </a:rPr>
              <a:t>Po dlhom sedení je dobré trochu sa rozhýbať...</a:t>
            </a:r>
            <a:endParaRPr lang="sk-SK" sz="6000" b="1" dirty="0">
              <a:ln w="24500" cmpd="dbl">
                <a:solidFill>
                  <a:srgbClr val="92D05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Bahnschrift Light SemiCondensed" pitchFamily="34" charset="0"/>
            </a:endParaRPr>
          </a:p>
        </p:txBody>
      </p:sp>
    </p:spTree>
  </p:cSld>
  <p:clrMapOvr>
    <a:masterClrMapping/>
  </p:clrMapOvr>
  <p:transition spd="med" advClick="0" advTm="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71472" y="-2143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ln w="24500" cmpd="dbl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...aj nadýchať sa čerstvého vzduchu.</a:t>
            </a:r>
            <a:endParaRPr lang="sk-SK" b="1" dirty="0">
              <a:ln w="24500" cmpd="dbl">
                <a:solidFill>
                  <a:srgbClr val="FFFF00"/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786322"/>
            <a:ext cx="91440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sk-SK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 a keď máte trochu voľna, </a:t>
            </a:r>
            <a:br>
              <a:rPr lang="sk-SK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sk-SK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nezaškodí si niečo prečítať. </a:t>
            </a:r>
            <a:br>
              <a:rPr lang="sk-SK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sk-SK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Veď nikto učený z neba nespadol!</a:t>
            </a:r>
            <a:endParaRPr lang="sk-SK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57356" y="4786322"/>
            <a:ext cx="6286544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sk-SK" b="1" dirty="0" smtClean="0">
                <a:ln w="11430">
                  <a:solidFill>
                    <a:srgbClr val="92D050"/>
                  </a:solidFill>
                </a:ln>
                <a:solidFill>
                  <a:srgbClr val="92D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Dnes potrebuje počítač snáď každý, tak sa naučme ako s ním pracovať.</a:t>
            </a:r>
            <a:endParaRPr lang="sk-SK" b="1" dirty="0">
              <a:ln w="11430">
                <a:solidFill>
                  <a:srgbClr val="92D050"/>
                </a:solidFill>
              </a:ln>
              <a:solidFill>
                <a:srgbClr val="92D05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5429264"/>
            <a:ext cx="8229600" cy="1143000"/>
          </a:xfrm>
          <a:solidFill>
            <a:srgbClr val="FFC5B7">
              <a:alpha val="60000"/>
            </a:srgbClr>
          </a:solidFill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sk-SK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ahnschrift SemiCondensed" pitchFamily="34" charset="0"/>
              </a:rPr>
              <a:t>A ak máme náhodou voľnú hodinu, máme si kde oddýchnuť.</a:t>
            </a:r>
            <a:endParaRPr lang="sk-SK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Bahnschrift SemiCondensed" pitchFamily="34" charset="0"/>
            </a:endParaRPr>
          </a:p>
        </p:txBody>
      </p:sp>
    </p:spTree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642910" y="-857280"/>
            <a:ext cx="3143272" cy="4000528"/>
          </a:xfrm>
          <a:solidFill>
            <a:srgbClr val="4C2600">
              <a:alpha val="50196"/>
            </a:srgbClr>
          </a:solidFill>
          <a:effectLst/>
          <a:scene3d>
            <a:camera prst="orthographicFront"/>
            <a:lightRig rig="glow" dir="tl">
              <a:rot lat="0" lon="0" rev="5400000"/>
            </a:lightRig>
          </a:scene3d>
          <a:sp3d>
            <a:bevelT prst="slope"/>
          </a:sp3d>
        </p:spPr>
        <p:txBody>
          <a:bodyPr vert="vert270">
            <a:no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/>
            <a:r>
              <a:rPr lang="sk-SK" sz="5400" b="1" dirty="0" smtClean="0">
                <a:ln w="11430">
                  <a:solidFill>
                    <a:srgbClr val="FF7A5B"/>
                  </a:solidFill>
                </a:ln>
                <a:solidFill>
                  <a:srgbClr val="FF7A5B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Konverzovať v angličtine sa ozaj oplatí.</a:t>
            </a:r>
            <a:endParaRPr lang="sk-SK" sz="5400" b="1" dirty="0">
              <a:ln w="11430">
                <a:solidFill>
                  <a:srgbClr val="FF7A5B"/>
                </a:solidFill>
              </a:ln>
              <a:solidFill>
                <a:srgbClr val="FF7A5B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7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142</Words>
  <Application>Microsoft Office PowerPoint</Application>
  <PresentationFormat>Prezentácia na obrazovke (4:3)</PresentationFormat>
  <Paragraphs>21</Paragraphs>
  <Slides>16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17" baseType="lpstr">
      <vt:lpstr>Motív Office</vt:lpstr>
      <vt:lpstr>Snímka 1</vt:lpstr>
      <vt:lpstr>Vstúpte teda k nám  a cíťte sa tu ako doma.</vt:lpstr>
      <vt:lpstr>pssssst, už zvonilo!</vt:lpstr>
      <vt:lpstr>Po dlhom sedení je dobré trochu sa rozhýbať...</vt:lpstr>
      <vt:lpstr>...aj nadýchať sa čerstvého vzduchu.</vt:lpstr>
      <vt:lpstr>No a keď máte trochu voľna,  nezaškodí si niečo prečítať.  Veď nikto učený z neba nespadol!</vt:lpstr>
      <vt:lpstr>Dnes potrebuje počítač snáď každý, tak sa naučme ako s ním pracovať.</vt:lpstr>
      <vt:lpstr>A ak máme náhodou voľnú hodinu, máme si kde oddýchnuť.</vt:lpstr>
      <vt:lpstr>Konverzovať v angličtine sa ozaj oplatí.</vt:lpstr>
      <vt:lpstr>Po toľkom učení človek vyhladne. </vt:lpstr>
      <vt:lpstr>Dobrú chuť! </vt:lpstr>
      <vt:lpstr>Po obedňajšej sieste je opäť chvíľa na pohyb.  Vo vode...</vt:lpstr>
      <vt:lpstr>...alebo na dvore.</vt:lpstr>
      <vt:lpstr>A cestou zo školy sa nezabudnite staviť v knižnici.  Malí, veľkí, ba aj dospelí, každý si vyberie!</vt:lpstr>
      <vt:lpstr>Deň s nami:</vt:lpstr>
      <vt:lpstr>Dúfame, že ste sa u nás cítili výborne a tešíme sa na ďalšie osobné stretnutia.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admin</dc:creator>
  <cp:lastModifiedBy>admin</cp:lastModifiedBy>
  <cp:revision>30</cp:revision>
  <dcterms:created xsi:type="dcterms:W3CDTF">2021-03-11T16:52:15Z</dcterms:created>
  <dcterms:modified xsi:type="dcterms:W3CDTF">2021-03-12T15:30:22Z</dcterms:modified>
</cp:coreProperties>
</file>